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55" d="100"/>
          <a:sy n="55" d="100"/>
        </p:scale>
        <p:origin x="378" y="-30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13360</TotalTime>
  <Words>564</Words>
  <Application>Microsoft Office PowerPoint</Application>
  <PresentationFormat>Widescreen</PresentationFormat>
  <Paragraphs>205</Paragraphs>
  <Slides>15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Multi Level Oil Indicator</cp:lastModifiedBy>
  <cp:revision>28</cp:revision>
  <cp:lastPrinted>2025-03-17T21:26:02Z</cp:lastPrinted>
  <dcterms:created xsi:type="dcterms:W3CDTF">2024-04-23T13:48:51Z</dcterms:created>
  <dcterms:modified xsi:type="dcterms:W3CDTF">2025-04-01T18:54:04Z</dcterms:modified>
</cp:coreProperties>
</file>